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9" r:id="rId2"/>
    <p:sldId id="256" r:id="rId3"/>
    <p:sldId id="257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AC7D11-41CF-4BB2-8874-05BCE492E4BF}" type="datetimeFigureOut">
              <a:rPr lang="nl-NL" smtClean="0"/>
              <a:t>23-1-2020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C7B3AC-97E9-459C-9BFF-9E8B0DECCD59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89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7D11-41CF-4BB2-8874-05BCE492E4BF}" type="datetimeFigureOut">
              <a:rPr lang="nl-NL" smtClean="0"/>
              <a:t>23-1-2020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B3AC-97E9-459C-9BFF-9E8B0DECCD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851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7D11-41CF-4BB2-8874-05BCE492E4BF}" type="datetimeFigureOut">
              <a:rPr lang="nl-NL" smtClean="0"/>
              <a:t>23-1-2020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B3AC-97E9-459C-9BFF-9E8B0DECCD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211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7D11-41CF-4BB2-8874-05BCE492E4BF}" type="datetimeFigureOut">
              <a:rPr lang="nl-NL" smtClean="0"/>
              <a:t>23-1-2020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B3AC-97E9-459C-9BFF-9E8B0DECCD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44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7D11-41CF-4BB2-8874-05BCE492E4BF}" type="datetimeFigureOut">
              <a:rPr lang="nl-NL" smtClean="0"/>
              <a:t>23-1-2020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B3AC-97E9-459C-9BFF-9E8B0DECCD59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55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7D11-41CF-4BB2-8874-05BCE492E4BF}" type="datetimeFigureOut">
              <a:rPr lang="nl-NL" smtClean="0"/>
              <a:t>23-1-2020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B3AC-97E9-459C-9BFF-9E8B0DECCD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97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7D11-41CF-4BB2-8874-05BCE492E4BF}" type="datetimeFigureOut">
              <a:rPr lang="nl-NL" smtClean="0"/>
              <a:t>23-1-2020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B3AC-97E9-459C-9BFF-9E8B0DECCD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15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7D11-41CF-4BB2-8874-05BCE492E4BF}" type="datetimeFigureOut">
              <a:rPr lang="nl-NL" smtClean="0"/>
              <a:t>23-1-2020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B3AC-97E9-459C-9BFF-9E8B0DECCD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05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7D11-41CF-4BB2-8874-05BCE492E4BF}" type="datetimeFigureOut">
              <a:rPr lang="nl-NL" smtClean="0"/>
              <a:t>23-1-2020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B3AC-97E9-459C-9BFF-9E8B0DECCD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246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7D11-41CF-4BB2-8874-05BCE492E4BF}" type="datetimeFigureOut">
              <a:rPr lang="nl-NL" smtClean="0"/>
              <a:t>23-1-2020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B3AC-97E9-459C-9BFF-9E8B0DECCD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202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7D11-41CF-4BB2-8874-05BCE492E4BF}" type="datetimeFigureOut">
              <a:rPr lang="nl-NL" smtClean="0"/>
              <a:t>23-1-2020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B3AC-97E9-459C-9BFF-9E8B0DECCD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20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EAC7D11-41CF-4BB2-8874-05BCE492E4BF}" type="datetimeFigureOut">
              <a:rPr lang="nl-NL" smtClean="0"/>
              <a:t>23-1-2020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DC7B3AC-97E9-459C-9BFF-9E8B0DECCD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95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A6CCD-8F94-44A7-A51D-5FC3C8E7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CA97C0-3D38-49C4-BD60-728673FE8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Terugblik				5 min.</a:t>
            </a:r>
          </a:p>
          <a:p>
            <a:endParaRPr lang="nl-NL" dirty="0"/>
          </a:p>
          <a:p>
            <a:r>
              <a:rPr lang="nl-NL" dirty="0"/>
              <a:t>Uitleg de huid			10 min.</a:t>
            </a:r>
          </a:p>
          <a:p>
            <a:endParaRPr lang="nl-NL" dirty="0"/>
          </a:p>
          <a:p>
            <a:r>
              <a:rPr lang="nl-NL" dirty="0"/>
              <a:t>Proefje				15 min.</a:t>
            </a:r>
          </a:p>
          <a:p>
            <a:endParaRPr lang="nl-NL" dirty="0"/>
          </a:p>
          <a:p>
            <a:r>
              <a:rPr lang="nl-NL" dirty="0"/>
              <a:t>Huiswerk maken			15 min.</a:t>
            </a:r>
          </a:p>
          <a:p>
            <a:endParaRPr lang="nl-NL" dirty="0"/>
          </a:p>
          <a:p>
            <a:r>
              <a:rPr lang="nl-NL" dirty="0"/>
              <a:t>Samenwerkingsopdracht		5 min.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376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F2407D7-457A-42A4-ADF5-6ECBA450E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67" y="239356"/>
            <a:ext cx="10661986" cy="638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59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D2C02-7C72-4C50-9A9F-0DF12522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Afbeeldingsresultaat voor brandwonden">
            <a:extLst>
              <a:ext uri="{FF2B5EF4-FFF2-40B4-BE49-F238E27FC236}">
                <a16:creationId xmlns:a16="http://schemas.microsoft.com/office/drawing/2014/main" id="{C047B7DD-86C0-4ADF-8D51-BBE837A3B3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8" t="-889" r="-161" b="889"/>
          <a:stretch/>
        </p:blipFill>
        <p:spPr bwMode="auto">
          <a:xfrm>
            <a:off x="2714366" y="179211"/>
            <a:ext cx="6732788" cy="643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5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F0A2B-921D-4F14-93A5-B400E7F2E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49B599-D77F-4F1A-9783-2C04E94C7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Lees de opdracht goed door</a:t>
            </a:r>
          </a:p>
          <a:p>
            <a:endParaRPr lang="nl-NL" dirty="0"/>
          </a:p>
          <a:p>
            <a:r>
              <a:rPr lang="nl-NL" dirty="0"/>
              <a:t>Als je klaar bent met lezen kom je de materialen halen bij de docent</a:t>
            </a:r>
          </a:p>
          <a:p>
            <a:endParaRPr lang="nl-NL" dirty="0"/>
          </a:p>
          <a:p>
            <a:r>
              <a:rPr lang="nl-NL" dirty="0"/>
              <a:t>Wees voorzichtig met elkaar!</a:t>
            </a:r>
          </a:p>
          <a:p>
            <a:endParaRPr lang="nl-NL" dirty="0"/>
          </a:p>
          <a:p>
            <a:r>
              <a:rPr lang="nl-NL" dirty="0"/>
              <a:t>Vul allebei je de tabel in</a:t>
            </a:r>
          </a:p>
          <a:p>
            <a:endParaRPr lang="nl-NL" dirty="0"/>
          </a:p>
          <a:p>
            <a:r>
              <a:rPr lang="nl-NL" dirty="0"/>
              <a:t>Ben je klaar? Lever de spullen weer in en begin met het maken van je huiswerk</a:t>
            </a:r>
          </a:p>
        </p:txBody>
      </p:sp>
    </p:spTree>
    <p:extLst>
      <p:ext uri="{BB962C8B-B14F-4D97-AF65-F5344CB8AC3E}">
        <p14:creationId xmlns:p14="http://schemas.microsoft.com/office/powerpoint/2010/main" val="310021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1EC560-F12E-43BD-A095-2F5299A0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964A97-17D5-46DE-932C-A539C1590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Maken:</a:t>
            </a:r>
          </a:p>
          <a:p>
            <a:pPr marL="45720" indent="0">
              <a:buNone/>
            </a:pPr>
            <a:r>
              <a:rPr lang="nl-NL" dirty="0"/>
              <a:t>	Opdrachten van de huid</a:t>
            </a:r>
          </a:p>
          <a:p>
            <a:pPr marL="45720" indent="0">
              <a:buNone/>
            </a:pPr>
            <a:endParaRPr lang="nl-NL" dirty="0"/>
          </a:p>
          <a:p>
            <a:r>
              <a:rPr lang="nl-NL" dirty="0"/>
              <a:t>Overslaan:</a:t>
            </a:r>
          </a:p>
          <a:p>
            <a:pPr marL="45720" indent="0">
              <a:buNone/>
            </a:pPr>
            <a:r>
              <a:rPr lang="nl-NL" dirty="0"/>
              <a:t>	Practica</a:t>
            </a:r>
          </a:p>
        </p:txBody>
      </p:sp>
    </p:spTree>
    <p:extLst>
      <p:ext uri="{BB962C8B-B14F-4D97-AF65-F5344CB8AC3E}">
        <p14:creationId xmlns:p14="http://schemas.microsoft.com/office/powerpoint/2010/main" val="139775095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0</TotalTime>
  <Words>100</Words>
  <Application>Microsoft Office PowerPoint</Application>
  <PresentationFormat>Breedbeeld</PresentationFormat>
  <Paragraphs>27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7" baseType="lpstr">
      <vt:lpstr>Corbel</vt:lpstr>
      <vt:lpstr>Basis</vt:lpstr>
      <vt:lpstr>Planning</vt:lpstr>
      <vt:lpstr>PowerPoint-presentatie</vt:lpstr>
      <vt:lpstr>PowerPoint-presentatie</vt:lpstr>
      <vt:lpstr>Proefje</vt:lpstr>
      <vt:lpstr>Huiswerk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huid</dc:title>
  <dc:creator>Tobias</dc:creator>
  <cp:lastModifiedBy>tobias dassen</cp:lastModifiedBy>
  <cp:revision>7</cp:revision>
  <dcterms:created xsi:type="dcterms:W3CDTF">2017-11-01T11:58:39Z</dcterms:created>
  <dcterms:modified xsi:type="dcterms:W3CDTF">2020-01-23T14:56:30Z</dcterms:modified>
</cp:coreProperties>
</file>